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2668250" cy="21732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3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2" y="20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3531" y="355675"/>
            <a:ext cx="9501188" cy="756626"/>
          </a:xfrm>
        </p:spPr>
        <p:txBody>
          <a:bodyPr anchor="b"/>
          <a:lstStyle>
            <a:lvl1pPr algn="ctr">
              <a:defRPr sz="190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3531" y="1141479"/>
            <a:ext cx="9501188" cy="524708"/>
          </a:xfrm>
        </p:spPr>
        <p:txBody>
          <a:bodyPr/>
          <a:lstStyle>
            <a:lvl1pPr marL="0" indent="0" algn="ctr">
              <a:buNone/>
              <a:defRPr sz="761"/>
            </a:lvl1pPr>
            <a:lvl2pPr marL="144887" indent="0" algn="ctr">
              <a:buNone/>
              <a:defRPr sz="634"/>
            </a:lvl2pPr>
            <a:lvl3pPr marL="289773" indent="0" algn="ctr">
              <a:buNone/>
              <a:defRPr sz="570"/>
            </a:lvl3pPr>
            <a:lvl4pPr marL="434660" indent="0" algn="ctr">
              <a:buNone/>
              <a:defRPr sz="507"/>
            </a:lvl4pPr>
            <a:lvl5pPr marL="579547" indent="0" algn="ctr">
              <a:buNone/>
              <a:defRPr sz="507"/>
            </a:lvl5pPr>
            <a:lvl6pPr marL="724433" indent="0" algn="ctr">
              <a:buNone/>
              <a:defRPr sz="507"/>
            </a:lvl6pPr>
            <a:lvl7pPr marL="869320" indent="0" algn="ctr">
              <a:buNone/>
              <a:defRPr sz="507"/>
            </a:lvl7pPr>
            <a:lvl8pPr marL="1014207" indent="0" algn="ctr">
              <a:buNone/>
              <a:defRPr sz="507"/>
            </a:lvl8pPr>
            <a:lvl9pPr marL="1159093" indent="0" algn="ctr">
              <a:buNone/>
              <a:defRPr sz="50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2957-D213-4817-9AFF-184199FEF601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582-E03F-46E5-9D3F-44E9A14E7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26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2957-D213-4817-9AFF-184199FEF601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582-E03F-46E5-9D3F-44E9A14E7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90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65717" y="115708"/>
            <a:ext cx="2731591" cy="1841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0942" y="115708"/>
            <a:ext cx="8036421" cy="184176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2957-D213-4817-9AFF-184199FEF601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582-E03F-46E5-9D3F-44E9A14E7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69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2957-D213-4817-9AFF-184199FEF601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582-E03F-46E5-9D3F-44E9A14E7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861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344" y="541813"/>
            <a:ext cx="10926366" cy="904027"/>
          </a:xfrm>
        </p:spPr>
        <p:txBody>
          <a:bodyPr anchor="b"/>
          <a:lstStyle>
            <a:lvl1pPr>
              <a:defRPr sz="190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44" y="1454393"/>
            <a:ext cx="10926366" cy="475407"/>
          </a:xfrm>
        </p:spPr>
        <p:txBody>
          <a:bodyPr/>
          <a:lstStyle>
            <a:lvl1pPr marL="0" indent="0">
              <a:buNone/>
              <a:defRPr sz="761">
                <a:solidFill>
                  <a:schemeClr val="tx1">
                    <a:tint val="75000"/>
                  </a:schemeClr>
                </a:solidFill>
              </a:defRPr>
            </a:lvl1pPr>
            <a:lvl2pPr marL="144887" indent="0">
              <a:buNone/>
              <a:defRPr sz="634">
                <a:solidFill>
                  <a:schemeClr val="tx1">
                    <a:tint val="75000"/>
                  </a:schemeClr>
                </a:solidFill>
              </a:defRPr>
            </a:lvl2pPr>
            <a:lvl3pPr marL="289773" indent="0">
              <a:buNone/>
              <a:defRPr sz="570">
                <a:solidFill>
                  <a:schemeClr val="tx1">
                    <a:tint val="75000"/>
                  </a:schemeClr>
                </a:solidFill>
              </a:defRPr>
            </a:lvl3pPr>
            <a:lvl4pPr marL="434660" indent="0">
              <a:buNone/>
              <a:defRPr sz="507">
                <a:solidFill>
                  <a:schemeClr val="tx1">
                    <a:tint val="75000"/>
                  </a:schemeClr>
                </a:solidFill>
              </a:defRPr>
            </a:lvl4pPr>
            <a:lvl5pPr marL="579547" indent="0">
              <a:buNone/>
              <a:defRPr sz="507">
                <a:solidFill>
                  <a:schemeClr val="tx1">
                    <a:tint val="75000"/>
                  </a:schemeClr>
                </a:solidFill>
              </a:defRPr>
            </a:lvl5pPr>
            <a:lvl6pPr marL="724433" indent="0">
              <a:buNone/>
              <a:defRPr sz="507">
                <a:solidFill>
                  <a:schemeClr val="tx1">
                    <a:tint val="75000"/>
                  </a:schemeClr>
                </a:solidFill>
              </a:defRPr>
            </a:lvl6pPr>
            <a:lvl7pPr marL="869320" indent="0">
              <a:buNone/>
              <a:defRPr sz="507">
                <a:solidFill>
                  <a:schemeClr val="tx1">
                    <a:tint val="75000"/>
                  </a:schemeClr>
                </a:solidFill>
              </a:defRPr>
            </a:lvl7pPr>
            <a:lvl8pPr marL="1014207" indent="0">
              <a:buNone/>
              <a:defRPr sz="507">
                <a:solidFill>
                  <a:schemeClr val="tx1">
                    <a:tint val="75000"/>
                  </a:schemeClr>
                </a:solidFill>
              </a:defRPr>
            </a:lvl8pPr>
            <a:lvl9pPr marL="1159093" indent="0">
              <a:buNone/>
              <a:defRPr sz="5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2957-D213-4817-9AFF-184199FEF601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582-E03F-46E5-9D3F-44E9A14E7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38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0942" y="578537"/>
            <a:ext cx="5384006" cy="137893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302" y="578537"/>
            <a:ext cx="5384006" cy="137893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2957-D213-4817-9AFF-184199FEF601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582-E03F-46E5-9D3F-44E9A14E7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933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592" y="115707"/>
            <a:ext cx="10926366" cy="4200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593" y="532758"/>
            <a:ext cx="5359263" cy="261096"/>
          </a:xfrm>
        </p:spPr>
        <p:txBody>
          <a:bodyPr anchor="b"/>
          <a:lstStyle>
            <a:lvl1pPr marL="0" indent="0">
              <a:buNone/>
              <a:defRPr sz="761" b="1"/>
            </a:lvl1pPr>
            <a:lvl2pPr marL="144887" indent="0">
              <a:buNone/>
              <a:defRPr sz="634" b="1"/>
            </a:lvl2pPr>
            <a:lvl3pPr marL="289773" indent="0">
              <a:buNone/>
              <a:defRPr sz="570" b="1"/>
            </a:lvl3pPr>
            <a:lvl4pPr marL="434660" indent="0">
              <a:buNone/>
              <a:defRPr sz="507" b="1"/>
            </a:lvl4pPr>
            <a:lvl5pPr marL="579547" indent="0">
              <a:buNone/>
              <a:defRPr sz="507" b="1"/>
            </a:lvl5pPr>
            <a:lvl6pPr marL="724433" indent="0">
              <a:buNone/>
              <a:defRPr sz="507" b="1"/>
            </a:lvl6pPr>
            <a:lvl7pPr marL="869320" indent="0">
              <a:buNone/>
              <a:defRPr sz="507" b="1"/>
            </a:lvl7pPr>
            <a:lvl8pPr marL="1014207" indent="0">
              <a:buNone/>
              <a:defRPr sz="507" b="1"/>
            </a:lvl8pPr>
            <a:lvl9pPr marL="1159093" indent="0">
              <a:buNone/>
              <a:defRPr sz="5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2593" y="793854"/>
            <a:ext cx="5359263" cy="1167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3302" y="532758"/>
            <a:ext cx="5385656" cy="261096"/>
          </a:xfrm>
        </p:spPr>
        <p:txBody>
          <a:bodyPr anchor="b"/>
          <a:lstStyle>
            <a:lvl1pPr marL="0" indent="0">
              <a:buNone/>
              <a:defRPr sz="761" b="1"/>
            </a:lvl1pPr>
            <a:lvl2pPr marL="144887" indent="0">
              <a:buNone/>
              <a:defRPr sz="634" b="1"/>
            </a:lvl2pPr>
            <a:lvl3pPr marL="289773" indent="0">
              <a:buNone/>
              <a:defRPr sz="570" b="1"/>
            </a:lvl3pPr>
            <a:lvl4pPr marL="434660" indent="0">
              <a:buNone/>
              <a:defRPr sz="507" b="1"/>
            </a:lvl4pPr>
            <a:lvl5pPr marL="579547" indent="0">
              <a:buNone/>
              <a:defRPr sz="507" b="1"/>
            </a:lvl5pPr>
            <a:lvl6pPr marL="724433" indent="0">
              <a:buNone/>
              <a:defRPr sz="507" b="1"/>
            </a:lvl6pPr>
            <a:lvl7pPr marL="869320" indent="0">
              <a:buNone/>
              <a:defRPr sz="507" b="1"/>
            </a:lvl7pPr>
            <a:lvl8pPr marL="1014207" indent="0">
              <a:buNone/>
              <a:defRPr sz="507" b="1"/>
            </a:lvl8pPr>
            <a:lvl9pPr marL="1159093" indent="0">
              <a:buNone/>
              <a:defRPr sz="5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3302" y="793854"/>
            <a:ext cx="5385656" cy="1167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2957-D213-4817-9AFF-184199FEF601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582-E03F-46E5-9D3F-44E9A14E7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13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2957-D213-4817-9AFF-184199FEF601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582-E03F-46E5-9D3F-44E9A14E7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343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2957-D213-4817-9AFF-184199FEF601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582-E03F-46E5-9D3F-44E9A14E7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36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593" y="144886"/>
            <a:ext cx="4085840" cy="507101"/>
          </a:xfrm>
        </p:spPr>
        <p:txBody>
          <a:bodyPr anchor="b"/>
          <a:lstStyle>
            <a:lvl1pPr>
              <a:defRPr sz="10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5656" y="312913"/>
            <a:ext cx="6413302" cy="1544443"/>
          </a:xfrm>
        </p:spPr>
        <p:txBody>
          <a:bodyPr/>
          <a:lstStyle>
            <a:lvl1pPr>
              <a:defRPr sz="1014"/>
            </a:lvl1pPr>
            <a:lvl2pPr>
              <a:defRPr sz="887"/>
            </a:lvl2pPr>
            <a:lvl3pPr>
              <a:defRPr sz="761"/>
            </a:lvl3pPr>
            <a:lvl4pPr>
              <a:defRPr sz="634"/>
            </a:lvl4pPr>
            <a:lvl5pPr>
              <a:defRPr sz="634"/>
            </a:lvl5pPr>
            <a:lvl6pPr>
              <a:defRPr sz="634"/>
            </a:lvl6pPr>
            <a:lvl7pPr>
              <a:defRPr sz="634"/>
            </a:lvl7pPr>
            <a:lvl8pPr>
              <a:defRPr sz="634"/>
            </a:lvl8pPr>
            <a:lvl9pPr>
              <a:defRPr sz="63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2593" y="651987"/>
            <a:ext cx="4085840" cy="1207885"/>
          </a:xfrm>
        </p:spPr>
        <p:txBody>
          <a:bodyPr/>
          <a:lstStyle>
            <a:lvl1pPr marL="0" indent="0">
              <a:buNone/>
              <a:defRPr sz="507"/>
            </a:lvl1pPr>
            <a:lvl2pPr marL="144887" indent="0">
              <a:buNone/>
              <a:defRPr sz="444"/>
            </a:lvl2pPr>
            <a:lvl3pPr marL="289773" indent="0">
              <a:buNone/>
              <a:defRPr sz="380"/>
            </a:lvl3pPr>
            <a:lvl4pPr marL="434660" indent="0">
              <a:buNone/>
              <a:defRPr sz="317"/>
            </a:lvl4pPr>
            <a:lvl5pPr marL="579547" indent="0">
              <a:buNone/>
              <a:defRPr sz="317"/>
            </a:lvl5pPr>
            <a:lvl6pPr marL="724433" indent="0">
              <a:buNone/>
              <a:defRPr sz="317"/>
            </a:lvl6pPr>
            <a:lvl7pPr marL="869320" indent="0">
              <a:buNone/>
              <a:defRPr sz="317"/>
            </a:lvl7pPr>
            <a:lvl8pPr marL="1014207" indent="0">
              <a:buNone/>
              <a:defRPr sz="317"/>
            </a:lvl8pPr>
            <a:lvl9pPr marL="1159093" indent="0">
              <a:buNone/>
              <a:defRPr sz="3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2957-D213-4817-9AFF-184199FEF601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582-E03F-46E5-9D3F-44E9A14E7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924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593" y="144886"/>
            <a:ext cx="4085840" cy="507101"/>
          </a:xfrm>
        </p:spPr>
        <p:txBody>
          <a:bodyPr anchor="b"/>
          <a:lstStyle>
            <a:lvl1pPr>
              <a:defRPr sz="10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85656" y="312913"/>
            <a:ext cx="6413302" cy="1544443"/>
          </a:xfrm>
        </p:spPr>
        <p:txBody>
          <a:bodyPr anchor="t"/>
          <a:lstStyle>
            <a:lvl1pPr marL="0" indent="0">
              <a:buNone/>
              <a:defRPr sz="1014"/>
            </a:lvl1pPr>
            <a:lvl2pPr marL="144887" indent="0">
              <a:buNone/>
              <a:defRPr sz="887"/>
            </a:lvl2pPr>
            <a:lvl3pPr marL="289773" indent="0">
              <a:buNone/>
              <a:defRPr sz="761"/>
            </a:lvl3pPr>
            <a:lvl4pPr marL="434660" indent="0">
              <a:buNone/>
              <a:defRPr sz="634"/>
            </a:lvl4pPr>
            <a:lvl5pPr marL="579547" indent="0">
              <a:buNone/>
              <a:defRPr sz="634"/>
            </a:lvl5pPr>
            <a:lvl6pPr marL="724433" indent="0">
              <a:buNone/>
              <a:defRPr sz="634"/>
            </a:lvl6pPr>
            <a:lvl7pPr marL="869320" indent="0">
              <a:buNone/>
              <a:defRPr sz="634"/>
            </a:lvl7pPr>
            <a:lvl8pPr marL="1014207" indent="0">
              <a:buNone/>
              <a:defRPr sz="634"/>
            </a:lvl8pPr>
            <a:lvl9pPr marL="1159093" indent="0">
              <a:buNone/>
              <a:defRPr sz="634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2593" y="651987"/>
            <a:ext cx="4085840" cy="1207885"/>
          </a:xfrm>
        </p:spPr>
        <p:txBody>
          <a:bodyPr/>
          <a:lstStyle>
            <a:lvl1pPr marL="0" indent="0">
              <a:buNone/>
              <a:defRPr sz="507"/>
            </a:lvl1pPr>
            <a:lvl2pPr marL="144887" indent="0">
              <a:buNone/>
              <a:defRPr sz="444"/>
            </a:lvl2pPr>
            <a:lvl3pPr marL="289773" indent="0">
              <a:buNone/>
              <a:defRPr sz="380"/>
            </a:lvl3pPr>
            <a:lvl4pPr marL="434660" indent="0">
              <a:buNone/>
              <a:defRPr sz="317"/>
            </a:lvl4pPr>
            <a:lvl5pPr marL="579547" indent="0">
              <a:buNone/>
              <a:defRPr sz="317"/>
            </a:lvl5pPr>
            <a:lvl6pPr marL="724433" indent="0">
              <a:buNone/>
              <a:defRPr sz="317"/>
            </a:lvl6pPr>
            <a:lvl7pPr marL="869320" indent="0">
              <a:buNone/>
              <a:defRPr sz="317"/>
            </a:lvl7pPr>
            <a:lvl8pPr marL="1014207" indent="0">
              <a:buNone/>
              <a:defRPr sz="317"/>
            </a:lvl8pPr>
            <a:lvl9pPr marL="1159093" indent="0">
              <a:buNone/>
              <a:defRPr sz="3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2957-D213-4817-9AFF-184199FEF601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582-E03F-46E5-9D3F-44E9A14E7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84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0942" y="115707"/>
            <a:ext cx="10926366" cy="420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0942" y="578537"/>
            <a:ext cx="10926366" cy="1378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0942" y="2014316"/>
            <a:ext cx="2850356" cy="1157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E2957-D213-4817-9AFF-184199FEF601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6358" y="2014316"/>
            <a:ext cx="4275534" cy="1157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46952" y="2014316"/>
            <a:ext cx="2850356" cy="1157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8D582-E03F-46E5-9D3F-44E9A14E7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767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89773" rtl="0" eaLnBrk="1" latinLnBrk="0" hangingPunct="1">
        <a:lnSpc>
          <a:spcPct val="90000"/>
        </a:lnSpc>
        <a:spcBef>
          <a:spcPct val="0"/>
        </a:spcBef>
        <a:buNone/>
        <a:defRPr sz="1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443" indent="-72443" algn="l" defTabSz="289773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887" kern="1200">
          <a:solidFill>
            <a:schemeClr val="tx1"/>
          </a:solidFill>
          <a:latin typeface="+mn-lt"/>
          <a:ea typeface="+mn-ea"/>
          <a:cs typeface="+mn-cs"/>
        </a:defRPr>
      </a:lvl1pPr>
      <a:lvl2pPr marL="217330" indent="-72443" algn="l" defTabSz="289773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761" kern="1200">
          <a:solidFill>
            <a:schemeClr val="tx1"/>
          </a:solidFill>
          <a:latin typeface="+mn-lt"/>
          <a:ea typeface="+mn-ea"/>
          <a:cs typeface="+mn-cs"/>
        </a:defRPr>
      </a:lvl2pPr>
      <a:lvl3pPr marL="362217" indent="-72443" algn="l" defTabSz="289773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3pPr>
      <a:lvl4pPr marL="507103" indent="-72443" algn="l" defTabSz="289773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70" kern="1200">
          <a:solidFill>
            <a:schemeClr val="tx1"/>
          </a:solidFill>
          <a:latin typeface="+mn-lt"/>
          <a:ea typeface="+mn-ea"/>
          <a:cs typeface="+mn-cs"/>
        </a:defRPr>
      </a:lvl4pPr>
      <a:lvl5pPr marL="651990" indent="-72443" algn="l" defTabSz="289773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70" kern="1200">
          <a:solidFill>
            <a:schemeClr val="tx1"/>
          </a:solidFill>
          <a:latin typeface="+mn-lt"/>
          <a:ea typeface="+mn-ea"/>
          <a:cs typeface="+mn-cs"/>
        </a:defRPr>
      </a:lvl5pPr>
      <a:lvl6pPr marL="796877" indent="-72443" algn="l" defTabSz="289773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70" kern="1200">
          <a:solidFill>
            <a:schemeClr val="tx1"/>
          </a:solidFill>
          <a:latin typeface="+mn-lt"/>
          <a:ea typeface="+mn-ea"/>
          <a:cs typeface="+mn-cs"/>
        </a:defRPr>
      </a:lvl6pPr>
      <a:lvl7pPr marL="941763" indent="-72443" algn="l" defTabSz="289773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70" kern="1200">
          <a:solidFill>
            <a:schemeClr val="tx1"/>
          </a:solidFill>
          <a:latin typeface="+mn-lt"/>
          <a:ea typeface="+mn-ea"/>
          <a:cs typeface="+mn-cs"/>
        </a:defRPr>
      </a:lvl7pPr>
      <a:lvl8pPr marL="1086650" indent="-72443" algn="l" defTabSz="289773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70" kern="1200">
          <a:solidFill>
            <a:schemeClr val="tx1"/>
          </a:solidFill>
          <a:latin typeface="+mn-lt"/>
          <a:ea typeface="+mn-ea"/>
          <a:cs typeface="+mn-cs"/>
        </a:defRPr>
      </a:lvl8pPr>
      <a:lvl9pPr marL="1231537" indent="-72443" algn="l" defTabSz="289773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9773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1pPr>
      <a:lvl2pPr marL="144887" algn="l" defTabSz="289773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2pPr>
      <a:lvl3pPr marL="289773" algn="l" defTabSz="289773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3pPr>
      <a:lvl4pPr marL="434660" algn="l" defTabSz="289773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4pPr>
      <a:lvl5pPr marL="579547" algn="l" defTabSz="289773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5pPr>
      <a:lvl6pPr marL="724433" algn="l" defTabSz="289773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6pPr>
      <a:lvl7pPr marL="869320" algn="l" defTabSz="289773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7pPr>
      <a:lvl8pPr marL="1014207" algn="l" defTabSz="289773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8pPr>
      <a:lvl9pPr marL="1159093" algn="l" defTabSz="289773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52" y="0"/>
            <a:ext cx="12670356" cy="217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66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Edinburgh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MAIR Grant</dc:creator>
  <cp:lastModifiedBy>MAIR Grant</cp:lastModifiedBy>
  <cp:revision>2</cp:revision>
  <dcterms:created xsi:type="dcterms:W3CDTF">2017-03-20T17:50:17Z</dcterms:created>
  <dcterms:modified xsi:type="dcterms:W3CDTF">2017-03-20T17:57:46Z</dcterms:modified>
</cp:coreProperties>
</file>